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12187238" cy="6861175"/>
  <p:notesSz cx="12187238" cy="6861175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microsoft.com/office/2016/11/relationships/changesInfo" Target="changesInfos/changesInfo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Mello" userId="05374842-5b06-43a9-90ae-235e1fa1f335" providerId="ADAL" clId="{0FB494C0-8C33-4CC9-8B92-435DCF179350}"/>
    <pc:docChg chg="modSld">
      <pc:chgData name="Daniel Mello" userId="05374842-5b06-43a9-90ae-235e1fa1f335" providerId="ADAL" clId="{0FB494C0-8C33-4CC9-8B92-435DCF179350}" dt="2022-01-18T16:45:09.549" v="3" actId="1076"/>
      <pc:docMkLst>
        <pc:docMk/>
      </pc:docMkLst>
      <pc:sldChg chg="modSp mod">
        <pc:chgData name="Daniel Mello" userId="05374842-5b06-43a9-90ae-235e1fa1f335" providerId="ADAL" clId="{0FB494C0-8C33-4CC9-8B92-435DCF179350}" dt="2022-01-18T16:44:47.897" v="1" actId="1076"/>
        <pc:sldMkLst>
          <pc:docMk/>
          <pc:sldMk cId="0" sldId="258"/>
        </pc:sldMkLst>
        <pc:picChg chg="mod">
          <ac:chgData name="Daniel Mello" userId="05374842-5b06-43a9-90ae-235e1fa1f335" providerId="ADAL" clId="{0FB494C0-8C33-4CC9-8B92-435DCF179350}" dt="2022-01-18T16:44:47.897" v="1" actId="1076"/>
          <ac:picMkLst>
            <pc:docMk/>
            <pc:sldMk cId="0" sldId="258"/>
            <ac:picMk id="102" creationId="{00000000-0000-0000-0000-000000000000}"/>
          </ac:picMkLst>
        </pc:picChg>
      </pc:sldChg>
      <pc:sldChg chg="modSp mod">
        <pc:chgData name="Daniel Mello" userId="05374842-5b06-43a9-90ae-235e1fa1f335" providerId="ADAL" clId="{0FB494C0-8C33-4CC9-8B92-435DCF179350}" dt="2022-01-18T16:45:09.549" v="3" actId="1076"/>
        <pc:sldMkLst>
          <pc:docMk/>
          <pc:sldMk cId="0" sldId="269"/>
        </pc:sldMkLst>
        <pc:picChg chg="mod">
          <ac:chgData name="Daniel Mello" userId="05374842-5b06-43a9-90ae-235e1fa1f335" providerId="ADAL" clId="{0FB494C0-8C33-4CC9-8B92-435DCF179350}" dt="2022-01-18T16:45:09.549" v="3" actId="1076"/>
          <ac:picMkLst>
            <pc:docMk/>
            <pc:sldMk cId="0" sldId="269"/>
            <ac:picMk id="11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10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10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1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1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11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11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1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1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12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12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12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12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12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35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13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1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1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1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13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10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4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14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14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4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4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1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14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14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5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15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15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15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15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15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15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5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Picture 15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6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16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16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16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16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16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16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17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17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17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17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17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17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17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10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17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8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8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18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icture 18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18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18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Picture 18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Picture 18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18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6919" cy="6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Personalizar</PresentationFormat>
  <Paragraphs>0</Paragraphs>
  <Slides>89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89</vt:i4>
      </vt:variant>
    </vt:vector>
  </HeadingPairs>
  <TitlesOfParts>
    <vt:vector size="90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Daniel  Mello</cp:lastModifiedBy>
  <cp:revision>1</cp:revision>
  <dcterms:modified xsi:type="dcterms:W3CDTF">2022-01-18T16:45:33Z</dcterms:modified>
</cp:coreProperties>
</file>